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letter"/>
  <p:notesSz cx="7077075" cy="93694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6" autoAdjust="0"/>
    <p:restoredTop sz="94695" autoAdjust="0"/>
  </p:normalViewPr>
  <p:slideViewPr>
    <p:cSldViewPr>
      <p:cViewPr varScale="1">
        <p:scale>
          <a:sx n="87" d="100"/>
          <a:sy n="87" d="100"/>
        </p:scale>
        <p:origin x="100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C39A4A83-4971-4D3C-906C-08C58BA0FA9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7050" cy="46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973" tIns="46986" rIns="93973" bIns="46986" numCol="1" anchor="t" anchorCtr="0" compatLnSpc="1">
            <a:prstTxWarp prst="textNoShape">
              <a:avLst/>
            </a:prstTxWarp>
          </a:bodyPr>
          <a:lstStyle>
            <a:lvl1pPr defTabSz="939800" eaLnBrk="1" hangingPunct="1">
              <a:defRPr sz="1200"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4A198457-3446-4480-AAC0-30B8F57AB78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08438" y="0"/>
            <a:ext cx="3067050" cy="46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973" tIns="46986" rIns="93973" bIns="46986" numCol="1" anchor="t" anchorCtr="0" compatLnSpc="1">
            <a:prstTxWarp prst="textNoShape">
              <a:avLst/>
            </a:prstTxWarp>
          </a:bodyPr>
          <a:lstStyle>
            <a:lvl1pPr algn="r" defTabSz="939800" eaLnBrk="1" hangingPunct="1">
              <a:defRPr sz="1200"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B1AB73FC-7477-42F0-BF35-E1702FD5840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6975" y="703263"/>
            <a:ext cx="4684713" cy="35131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B7ABE0FB-5754-441D-9E11-1F20625C420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8025" y="4449763"/>
            <a:ext cx="5661025" cy="421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973" tIns="46986" rIns="93973" bIns="469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0DA68B4C-308C-4975-BAE4-1B4EEEB3123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99525"/>
            <a:ext cx="3067050" cy="46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973" tIns="46986" rIns="93973" bIns="46986" numCol="1" anchor="b" anchorCtr="0" compatLnSpc="1">
            <a:prstTxWarp prst="textNoShape">
              <a:avLst/>
            </a:prstTxWarp>
          </a:bodyPr>
          <a:lstStyle>
            <a:lvl1pPr defTabSz="939800" eaLnBrk="1" hangingPunct="1">
              <a:defRPr sz="1200"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DF2F55A5-7B6D-4DE8-BD97-BB3D46464CB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08438" y="8899525"/>
            <a:ext cx="3067050" cy="46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973" tIns="46986" rIns="93973" bIns="46986" numCol="1" anchor="b" anchorCtr="0" compatLnSpc="1">
            <a:prstTxWarp prst="textNoShape">
              <a:avLst/>
            </a:prstTxWarp>
          </a:bodyPr>
          <a:lstStyle>
            <a:lvl1pPr algn="r" defTabSz="939800" eaLnBrk="1" hangingPunct="1">
              <a:defRPr sz="1200"/>
            </a:lvl1pPr>
          </a:lstStyle>
          <a:p>
            <a:pPr>
              <a:defRPr/>
            </a:pPr>
            <a:fld id="{0B163D5E-87C7-4DF2-AA90-6253AC928E6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F314F6-9575-4199-BF0F-ECEB9EDB7F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0ABE31-1A9B-48AB-9160-496095EBA8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053AF4A-2BB1-4CB2-9050-D21F908F18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966754F-AE6B-46D2-BB7F-5D586680060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3405249-ABB1-430C-A09C-8FED6015C93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835A5C-24AB-4A67-99AB-A78C9A09C1C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2839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873528-2E69-4BE6-AFD7-DD0F3735D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6BC9C0-D4EB-4063-9A09-79AA9100F3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80A1C4C-01CF-43EE-ADC0-AC9E4C498B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99202F0-2A94-4A3F-B757-9E753E6D8ED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37478E9-014E-4156-80CE-16EC1D5F4C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7A4E93-E9E9-429D-81E1-3D30A54DD83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36610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09E45D5-E772-4495-B9EF-CA3E9247F2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929252-646D-4119-9401-D9E2EE354C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6423502-3BFC-4CB1-BD4C-0D9A710BF1E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A82F4E8-0C8B-4D22-A3D5-2522045A70B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E11B239-4D17-4A9A-A77A-A8B91AD7A24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4F9CE3-777B-406D-9BFC-B189FA495F6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87235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5CEE1-F8D2-4B6C-A21E-A0A163CE67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8A554B-CEAE-4D7A-BBAB-E503335FED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0DAB5E-0769-4A62-AB76-1AD3213F21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8C15BAE-012F-4F24-8C75-12F223D899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0D11428-A5E8-4963-AFF4-D7B66D4CAD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7DA17B-9E3E-443E-A80C-78805EB16C6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49060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6D107-B193-47EE-8411-387EBAEC5E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769260-D233-4BCF-8843-494A7AC82A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8E234A3-6D7B-4280-9D4A-D49A6B6667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A9821E2-A5FF-47BB-BDF0-E7652E83A0C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7C7960D-7441-480B-A4DF-60D15D7079D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F1BF4F-665C-4781-9402-DCB3051CF58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52909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47097-3525-4DD5-8B1D-40FC18BEE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3BB27C-B6ED-4AEC-998D-1958BD5805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4B684D-4145-4779-8A01-1E44BA7EA0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2F3A124-4DAF-46CC-A7D5-A78F574EA63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107CB8C-CA29-4E1B-81D0-B80A3F2060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D5D5CC0-F99F-4B26-B012-1166BF4D94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61F418-0B71-4ACF-B882-CF62F018D52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66434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16D2EC-3C64-4F68-B841-5E1119C7B2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FBEACF-EC4D-4EDB-896D-69065325A1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B91D9D-C719-4C3A-BA1D-57926B8CA2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E60AE6-5266-4D18-A7F9-D7134B6289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5BC4F7-E1A8-4115-BE3F-D03B735D6C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6943B0B-CC1F-402D-ACEE-BDF2B0CF3D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6FE3BE6-5190-475B-B603-2984EE697D2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CA5D36A-6454-4C35-AE99-E62AFB8A63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A2E99D-65F0-4E17-9BA9-6E270955B5C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62167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E505D4-08D4-49FC-A603-BDB08F6E60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A5F4D23-E126-4D8E-AEC6-D457715927A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66DD8D7-3CD3-4457-B1D3-3B7169CBCA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386D376-A603-40EB-8121-8E1E88299F0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8C2F7B-D71F-4689-8DD0-8F732A050C7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13713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4D24BFF-0A91-4F5B-97F4-990E7C2D957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937D439-7624-46F8-8002-694B63050A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59D751F-089F-4487-A323-A9C826C308B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FEFE21-E57C-4A09-B2DB-2DE6EC2CF3A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64406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C205B6-D98F-41D9-8133-F6B15FB0B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EDF7A2-846F-473C-947D-96C3B95123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469D16-50EB-4D32-8AAD-583E976D5B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62431CA-2DDF-40D6-9B92-ED2E1D7598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8319026-A2AC-4CDE-B9A4-A9338965EF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02624B7-F2DC-41FE-A14C-F2D61D81419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968A2A-47BE-4B4D-9AA8-0C5B48027DF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34015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092B7F-4554-496F-B7C2-291FBD085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B21C3E4-82FE-4DBB-84C7-CF77FBD1F2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50B59C-1615-4A3D-932F-9CE6020253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E2A0D6D-948A-43F0-8CDC-F655E12100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7AF43FD-7437-4275-ACDF-F2BF577A7E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7904C01-B82E-461C-96F9-CEFCBDD213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C0D8D5-2FA7-47DD-847F-F0DF81FD3C8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51501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3E532E1-3E27-47AC-8AD8-61ED6DFE9D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FEE7EEC-E712-4849-88B7-38D45A4BDD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CAF6316-D7B2-4F9F-9485-403D3A71443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88BA0B6-5487-4170-8C06-E4F1817C62D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7B00089-FBB3-4AAE-836A-D7B51B8B79B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C4CCD87D-1CA5-4DC9-B906-6A81CB7C7FB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2" descr="newtree">
            <a:extLst>
              <a:ext uri="{FF2B5EF4-FFF2-40B4-BE49-F238E27FC236}">
                <a16:creationId xmlns:a16="http://schemas.microsoft.com/office/drawing/2014/main" id="{AD7A0E8A-4079-1380-79F4-C5E1168D81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4447" y="2667000"/>
            <a:ext cx="16002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773D0F5-AF12-A901-77F4-B619CB68C3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8875" y="1828800"/>
            <a:ext cx="3426249" cy="349331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C8CFFA6-8C11-064B-6E63-E7E37EB55DB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33800" y="0"/>
            <a:ext cx="1371719" cy="1371719"/>
          </a:xfrm>
          <a:prstGeom prst="rect">
            <a:avLst/>
          </a:prstGeom>
        </p:spPr>
      </p:pic>
      <p:sp>
        <p:nvSpPr>
          <p:cNvPr id="2" name="WordArt 32">
            <a:extLst>
              <a:ext uri="{FF2B5EF4-FFF2-40B4-BE49-F238E27FC236}">
                <a16:creationId xmlns:a16="http://schemas.microsoft.com/office/drawing/2014/main" id="{D94CD93B-B232-8CAC-3270-2E9ECF376BD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207444" y="5395253"/>
            <a:ext cx="1905000" cy="314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8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Door Prizes</a:t>
            </a:r>
          </a:p>
        </p:txBody>
      </p:sp>
      <p:sp>
        <p:nvSpPr>
          <p:cNvPr id="3" name="WordArt 32">
            <a:extLst>
              <a:ext uri="{FF2B5EF4-FFF2-40B4-BE49-F238E27FC236}">
                <a16:creationId xmlns:a16="http://schemas.microsoft.com/office/drawing/2014/main" id="{6C518F6B-CA54-83F2-5DFC-3B5C250D298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359844" y="5547653"/>
            <a:ext cx="1905000" cy="314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8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Door Prizes</a:t>
            </a:r>
          </a:p>
        </p:txBody>
      </p:sp>
      <p:sp>
        <p:nvSpPr>
          <p:cNvPr id="5" name="WordArt 32">
            <a:extLst>
              <a:ext uri="{FF2B5EF4-FFF2-40B4-BE49-F238E27FC236}">
                <a16:creationId xmlns:a16="http://schemas.microsoft.com/office/drawing/2014/main" id="{0B56AF67-B3F3-AB08-DB34-EB3FE1E9594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512244" y="5700053"/>
            <a:ext cx="1905000" cy="314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8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Door Prizes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9C5C331-124D-108B-5800-26E45ACFF1A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1164" y="682395"/>
            <a:ext cx="1835055" cy="432854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76EC701B-BF42-26A8-ABB7-9E7A5C333962}"/>
              </a:ext>
            </a:extLst>
          </p:cNvPr>
          <p:cNvSpPr/>
          <p:nvPr/>
        </p:nvSpPr>
        <p:spPr>
          <a:xfrm>
            <a:off x="4547754" y="5370664"/>
            <a:ext cx="3236402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 prst="slope"/>
            </a:sp3d>
          </a:bodyPr>
          <a:lstStyle/>
          <a:p>
            <a:pPr algn="ctr"/>
            <a:r>
              <a:rPr lang="en-US" sz="3200" b="1" cap="none" spc="0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 </a:t>
            </a:r>
            <a:r>
              <a:rPr lang="en-US" sz="3200" b="1" cap="none" spc="0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50/50 RAFFLE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01F9846-0ADE-2D1D-9C7C-29DCE99C34BC}"/>
              </a:ext>
            </a:extLst>
          </p:cNvPr>
          <p:cNvSpPr txBox="1"/>
          <p:nvPr/>
        </p:nvSpPr>
        <p:spPr>
          <a:xfrm>
            <a:off x="304800" y="1720599"/>
            <a:ext cx="2103102" cy="523220"/>
          </a:xfrm>
          <a:prstGeom prst="rect">
            <a:avLst/>
          </a:prstGeom>
          <a:noFill/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Algerian" panose="04020705040A02060702" pitchFamily="82" charset="0"/>
              </a:rPr>
              <a:t>Jilly Dogs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88B762F-DECE-FB30-AF89-2B6739A24D50}"/>
              </a:ext>
            </a:extLst>
          </p:cNvPr>
          <p:cNvSpPr txBox="1"/>
          <p:nvPr/>
        </p:nvSpPr>
        <p:spPr>
          <a:xfrm>
            <a:off x="6400800" y="762000"/>
            <a:ext cx="2169602" cy="646331"/>
          </a:xfrm>
          <a:prstGeom prst="rect">
            <a:avLst/>
          </a:prstGeom>
          <a:noFill/>
          <a:effectLst>
            <a:glow rad="101600">
              <a:schemeClr val="accent6">
                <a:satMod val="175000"/>
                <a:alpha val="40000"/>
              </a:schemeClr>
            </a:glow>
          </a:effectLst>
          <a:scene3d>
            <a:camera prst="orthographicFront">
              <a:rot lat="21299997" lon="0" rev="900000"/>
            </a:camera>
            <a:lightRig rig="twoPt" dir="t">
              <a:rot lat="0" lon="0" rev="1800000"/>
            </a:lightRig>
          </a:scene3d>
          <a:sp3d prstMaterial="plastic"/>
        </p:spPr>
        <p:txBody>
          <a:bodyPr wrap="square" rtlCol="0">
            <a:spAutoFit/>
            <a:sp3d prstMaterial="clear"/>
          </a:bodyPr>
          <a:lstStyle/>
          <a:p>
            <a:r>
              <a:rPr lang="en-US" sz="3600" dirty="0">
                <a:solidFill>
                  <a:srgbClr val="663300"/>
                </a:solidFill>
                <a:latin typeface="Algerian" panose="04020705040A02060702" pitchFamily="82" charset="0"/>
              </a:rPr>
              <a:t>Cookies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A5D3C38-0DE0-4325-915C-6B555F07FDB0}"/>
              </a:ext>
            </a:extLst>
          </p:cNvPr>
          <p:cNvSpPr txBox="1"/>
          <p:nvPr/>
        </p:nvSpPr>
        <p:spPr>
          <a:xfrm>
            <a:off x="342899" y="3352801"/>
            <a:ext cx="2705101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isometricOffAxis1Right"/>
              <a:lightRig rig="threePt" dir="t"/>
            </a:scene3d>
            <a:sp3d extrusionH="57150">
              <a:bevelT w="50800" h="38100" prst="riblet"/>
            </a:sp3d>
          </a:bodyPr>
          <a:lstStyle/>
          <a:p>
            <a:r>
              <a:rPr lang="en-US" sz="3200" dirty="0">
                <a:solidFill>
                  <a:srgbClr val="FFC000"/>
                </a:solidFill>
                <a:latin typeface="Barlow ExtraBold" panose="00000900000000000000" pitchFamily="2" charset="0"/>
              </a:rPr>
              <a:t>CUP</a:t>
            </a:r>
            <a:r>
              <a:rPr lang="en-US" dirty="0">
                <a:solidFill>
                  <a:srgbClr val="FFC000"/>
                </a:solidFill>
                <a:latin typeface="Barlow ExtraBold" panose="00000900000000000000" pitchFamily="2" charset="0"/>
              </a:rPr>
              <a:t> </a:t>
            </a:r>
            <a:r>
              <a:rPr lang="en-US" sz="3200" dirty="0">
                <a:solidFill>
                  <a:srgbClr val="FFC000"/>
                </a:solidFill>
                <a:latin typeface="Barlow ExtraBold" panose="00000900000000000000" pitchFamily="2" charset="0"/>
              </a:rPr>
              <a:t>CAKES</a:t>
            </a:r>
          </a:p>
        </p:txBody>
      </p:sp>
    </p:spTree>
    <p:extLst>
      <p:ext uri="{BB962C8B-B14F-4D97-AF65-F5344CB8AC3E}">
        <p14:creationId xmlns:p14="http://schemas.microsoft.com/office/powerpoint/2010/main" val="266301194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510</TotalTime>
  <Words>14</Words>
  <Application>Microsoft Office PowerPoint</Application>
  <PresentationFormat>Letter Paper (8.5x11 in)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Algerian</vt:lpstr>
      <vt:lpstr>Arial</vt:lpstr>
      <vt:lpstr>Arial Black</vt:lpstr>
      <vt:lpstr>Barlow ExtraBold</vt:lpstr>
      <vt:lpstr>Default Design</vt:lpstr>
      <vt:lpstr>PowerPoint Presentation</vt:lpstr>
    </vt:vector>
  </TitlesOfParts>
  <Company>virginia tech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vbs</dc:creator>
  <cp:lastModifiedBy>Theresa Mattox</cp:lastModifiedBy>
  <cp:revision>80</cp:revision>
  <cp:lastPrinted>2022-08-06T15:47:25Z</cp:lastPrinted>
  <dcterms:created xsi:type="dcterms:W3CDTF">2012-07-24T02:07:56Z</dcterms:created>
  <dcterms:modified xsi:type="dcterms:W3CDTF">2022-08-06T15:50:36Z</dcterms:modified>
  <cp:contentStatus/>
</cp:coreProperties>
</file>